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5" r:id="rId10"/>
    <p:sldId id="290" r:id="rId11"/>
    <p:sldId id="266" r:id="rId12"/>
    <p:sldId id="279" r:id="rId13"/>
    <p:sldId id="267" r:id="rId14"/>
    <p:sldId id="272" r:id="rId15"/>
    <p:sldId id="275" r:id="rId16"/>
    <p:sldId id="289" r:id="rId17"/>
    <p:sldId id="268" r:id="rId18"/>
    <p:sldId id="269" r:id="rId19"/>
    <p:sldId id="274" r:id="rId20"/>
    <p:sldId id="277" r:id="rId21"/>
    <p:sldId id="291" r:id="rId22"/>
    <p:sldId id="292" r:id="rId23"/>
    <p:sldId id="264" r:id="rId24"/>
    <p:sldId id="294" r:id="rId25"/>
    <p:sldId id="293" r:id="rId26"/>
    <p:sldId id="280" r:id="rId27"/>
    <p:sldId id="295" r:id="rId28"/>
    <p:sldId id="283" r:id="rId29"/>
    <p:sldId id="284" r:id="rId30"/>
    <p:sldId id="285" r:id="rId31"/>
    <p:sldId id="282" r:id="rId32"/>
    <p:sldId id="281" r:id="rId33"/>
    <p:sldId id="286" r:id="rId34"/>
    <p:sldId id="287" r:id="rId35"/>
    <p:sldId id="278" r:id="rId36"/>
    <p:sldId id="276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38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636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558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54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928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583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942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791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0604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4850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832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58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534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962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194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559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56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589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2">
  <p:cSld name="PORTADA ESTILO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9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A">
  <p:cSld name="ESQUEMA GRAL 2A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1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2">
  <p:cSld name="SECCIÓN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/>
          <p:nvPr/>
        </p:nvSpPr>
        <p:spPr>
          <a:xfrm>
            <a:off x="-3091833" y="-1248464"/>
            <a:ext cx="914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CAPÍTULO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descr="Sin título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SECCIÓN ESTILO 3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4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9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43" name="Google Shape;43;p15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50" name="Google Shape;50;p16"/>
          <p:cNvSpPr/>
          <p:nvPr/>
        </p:nvSpPr>
        <p:spPr>
          <a:xfrm rot="-803363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/>
          <p:nvPr/>
        </p:nvSpPr>
        <p:spPr>
          <a:xfrm rot="-358659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57" name="Google Shape;57;p17"/>
          <p:cNvSpPr/>
          <p:nvPr/>
        </p:nvSpPr>
        <p:spPr>
          <a:xfrm rot="-803363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7"/>
          <p:cNvSpPr/>
          <p:nvPr/>
        </p:nvSpPr>
        <p:spPr>
          <a:xfrm rot="-358659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">
  <p:cSld name="Formació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8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63" name="Google Shape;63;p18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" name="Google Shape;64;p18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8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leo">
  <p:cSld name="Empleo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grpSp>
        <p:nvGrpSpPr>
          <p:cNvPr id="75" name="Google Shape;75;p19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6" name="Google Shape;76;p19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9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9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1397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" name="Google Shape;79;p19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rendimiento">
  <p:cSld name="Emprendimiento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86" name="Google Shape;86;p20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"/>
            <a:ext cx="9143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0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2">
  <p:cSld name="CAPÍTULO ESTILO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Sin título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7977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Skills">
  <p:cSld name="World Skill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2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5" name="Google Shape;95;p21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6" name="Google Shape;96;p21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1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21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">
  <p:cSld name="Industrial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-1" y="0"/>
            <a:ext cx="9144001" cy="69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ación 2">
  <p:cSld name="Formación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ustrial 2">
  <p:cSld name="Industrial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26" name="Google Shape;126;p24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7" name="Google Shape;127;p24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2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raestructura">
  <p:cSld name="Infraestructura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o">
  <p:cSld name="Agro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8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ESQUEMA GRAL 2B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384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PORTADA ESTILO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descr="Sin títul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4" y="1"/>
            <a:ext cx="9269582" cy="6875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ENERAL">
  <p:cSld name="ESQUEMA GENERAL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669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CAPÍTULO ESTILO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descr="Sin título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5" y="0"/>
            <a:ext cx="92567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SECCIÓN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9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ESQUEMA GRAL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6958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7650702" y="6334683"/>
            <a:ext cx="1493298" cy="52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funcionales%20y%20no%20funcionales(v2.0).doc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slide" Target="slide1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(v2.0).doc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slide" Target="slide1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hyperlink" Target="Diagrama%20BPMN%20Gym.jpg" TargetMode="Externa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hyperlink" Target="inventario.xlsx" TargetMode="Externa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Gestion%20De%20Proyecto.mp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slide" Target="slide30.xml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hyperlink" Target="https://github.com/jbeltran402/Gym_proyecto_sena_ADSI_180317-G1.gi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hyperlink" Target="DIagrama%20casos%20de%20uso%20Gym.jpg" TargetMode="Externa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Caso%20de%20Uso%20Extendidos(V2.0).docx" TargetMode="Externa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hyperlink" Target="Diagrama%20de%20clases%20Gym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Diagrama%20de%20despliegue.jpg" TargetMode="Externa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hyperlink" Target="Mockups%20Gym.bmpr" TargetMode="Externa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hyperlink" Target="modelo%20entidad%20relacion.PNG" TargetMode="Externa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hyperlink" Target="MANUAL_TECNICO%20GYM.docx" TargetMode="Externa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Pruebas.docx" TargetMode="Externa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../Documentacion%203%20,%204%20y%205%20trimestre/FICHA%20TECNICA%20DE%20HARDWARE.docx" TargetMode="Externa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hyperlink" Target="../Documentacion%203%20,%204%20y%205%20trimestre/Gimnasio%20Gym%20-%20Gu&#237;a%20Capacitaci&#243;n%20P.C.U.docx" TargetMode="Externa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hyperlink" Target="../Documentacion%203%20,%204%20y%205%20trimestre/Gu&#237;a%20Capacitaci&#243;n%20&#8211;%20P.P.E.M%20I.C.docx" TargetMode="Externa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hyperlink" Target="../Documentacion%203%20,%204%20y%205%20trimestre/contrato%20de%20mantenimiento.docx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hyperlink" Target="../Documentacion%203%20,%204%20y%205%20trimestre/Contrato%20de%20desarrollo%20de%20software.doc" TargetMode="Externa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hyperlink" Target="../Documentacion%203%20,%204%20y%205%20trimestre/INFORME%20TECNICO%20GYM%20(2).docx" TargetMode="Externa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hyperlink" Target="../Documentacion%203%20,%204%20y%205%20trimestre/negociacion%20tecnologica.docx" TargetMode="Externa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hyperlink" Target="diccionario%20de%20datos.html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hyperlink" Target="Entrevista%20y%20encuestas(v2.0).docx" TargetMode="Externa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14287" y="1189876"/>
            <a:ext cx="8092007" cy="93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6600"/>
              <a:buFont typeface="Calibri"/>
              <a:buNone/>
            </a:pPr>
            <a:r>
              <a:rPr lang="es-MX" sz="66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MX" sz="6600" b="1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GYM</a:t>
            </a:r>
            <a:endParaRPr sz="6600" b="1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14288" y="2386352"/>
            <a:ext cx="7391400" cy="117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4800"/>
              <a:buFont typeface="Calibri"/>
              <a:buNone/>
            </a:pPr>
            <a:endParaRPr dirty="0"/>
          </a:p>
        </p:txBody>
      </p:sp>
      <p:sp>
        <p:nvSpPr>
          <p:cNvPr id="160" name="Google Shape;160;p27"/>
          <p:cNvSpPr txBox="1"/>
          <p:nvPr/>
        </p:nvSpPr>
        <p:spPr>
          <a:xfrm>
            <a:off x="-2415667" y="-342730"/>
            <a:ext cx="6114197" cy="76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-648671" y="156298"/>
            <a:ext cx="9000700" cy="8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b="1" i="0" u="none" strike="noStrike" cap="none" dirty="0">
                <a:solidFill>
                  <a:srgbClr val="E36C09"/>
                </a:solidFill>
                <a:latin typeface="Algerian"/>
                <a:ea typeface="Algerian"/>
                <a:cs typeface="Algerian"/>
                <a:sym typeface="Algerian"/>
              </a:rPr>
              <a:t>GYM</a:t>
            </a:r>
            <a:endParaRPr sz="8000" b="1" i="0" u="none" strike="noStrike" cap="none" dirty="0">
              <a:solidFill>
                <a:srgbClr val="E36C09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312" y="3204739"/>
            <a:ext cx="3527108" cy="2569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8;p27">
            <a:extLst>
              <a:ext uri="{FF2B5EF4-FFF2-40B4-BE49-F238E27FC236}">
                <a16:creationId xmlns:a16="http://schemas.microsoft.com/office/drawing/2014/main" id="{FE773D92-0D09-4476-9F48-F8857F87D263}"/>
              </a:ext>
            </a:extLst>
          </p:cNvPr>
          <p:cNvSpPr txBox="1"/>
          <p:nvPr/>
        </p:nvSpPr>
        <p:spPr>
          <a:xfrm>
            <a:off x="14287" y="2141418"/>
            <a:ext cx="8092007" cy="93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6600"/>
              <a:buFont typeface="Calibri"/>
              <a:buNone/>
            </a:pPr>
            <a:r>
              <a:rPr lang="es-MX" sz="6600" b="1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ADSI</a:t>
            </a:r>
            <a:endParaRPr sz="6600" b="1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Informe De Requerimientos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7" descr="Resultado de imagen para INFORME.PNG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3260" y="1818422"/>
            <a:ext cx="4896157" cy="322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 descr="Resultado de imagen para SIGUIENTE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63286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Requerimientos Funcionales y No Funcionales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7" descr="Resultado de imagen para INFORME.PNG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3260" y="1818422"/>
            <a:ext cx="4896157" cy="322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 descr="Resultado de imagen para SIGUIENTE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0" y="382137"/>
            <a:ext cx="360300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solidFill>
                  <a:schemeClr val="lt1"/>
                </a:solidFill>
              </a:rPr>
              <a:t>Mapa De procesos</a:t>
            </a:r>
            <a:endParaRPr sz="4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568287" y="3152632"/>
            <a:ext cx="1760561" cy="9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5" action="ppaction://hlinkfile"/>
            <a:extLst>
              <a:ext uri="{FF2B5EF4-FFF2-40B4-BE49-F238E27FC236}">
                <a16:creationId xmlns:a16="http://schemas.microsoft.com/office/drawing/2014/main" id="{16838C89-C458-48C4-80A1-4A8983677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009" y="2295173"/>
            <a:ext cx="5434933" cy="22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6756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/>
        </p:nvSpPr>
        <p:spPr>
          <a:xfrm>
            <a:off x="0" y="464024"/>
            <a:ext cx="3603009" cy="63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Inventario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solidFill>
                  <a:schemeClr val="lt1"/>
                </a:solidFill>
              </a:rPr>
              <a:t>Del Cliente</a:t>
            </a:r>
            <a:endParaRPr sz="4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5431809" y="3084395"/>
            <a:ext cx="1856095" cy="113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8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>
            <a:hlinkClick r:id="rId5" action="ppaction://hlinkfil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1174" y="1752750"/>
            <a:ext cx="4937363" cy="333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/>
        </p:nvSpPr>
        <p:spPr>
          <a:xfrm>
            <a:off x="0" y="2233864"/>
            <a:ext cx="359092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 Proyecto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3">
            <a:hlinkClick r:id="rId3" action="ppaction://hlinkfil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4765" y="1700464"/>
            <a:ext cx="5096256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 descr="Resultado de imagen para SIGUIENTE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/>
          <p:nvPr/>
        </p:nvSpPr>
        <p:spPr>
          <a:xfrm>
            <a:off x="367266" y="2234509"/>
            <a:ext cx="316372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Sistema De Control </a:t>
            </a:r>
            <a:r>
              <a:rPr lang="es-MX" sz="4000" b="1" dirty="0">
                <a:solidFill>
                  <a:schemeClr val="lt1"/>
                </a:solidFill>
              </a:rPr>
              <a:t>D</a:t>
            </a:r>
            <a:r>
              <a:rPr lang="es-MX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Versiones </a:t>
            </a:r>
            <a:endParaRPr sz="4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46" descr="Resultado de imagen para SIGUI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 descr="Resultado de imagen para github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9449" y="1866901"/>
            <a:ext cx="5967140" cy="313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1827472" y="2361063"/>
            <a:ext cx="5501375" cy="214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Fase De Diseño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36202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Casos De Uso  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9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>
            <a:hlinkClick r:id="rId5" action="ppaction://hlinkfil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0345" y="1620675"/>
            <a:ext cx="5045550" cy="3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Casos De Uso Extendido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0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>
            <a:hlinkClick r:id="rId5" action="ppaction://hlinkfil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58701" y="1019480"/>
            <a:ext cx="4937194" cy="481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/>
          <p:nvPr/>
        </p:nvSpPr>
        <p:spPr>
          <a:xfrm>
            <a:off x="536078" y="2459592"/>
            <a:ext cx="268337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Clases 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5" descr="Resultado de imagen para SIGUI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>
            <a:hlinkClick r:id="rId4" action="ppaction://hlinkfil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5890" y="2241178"/>
            <a:ext cx="4920005" cy="237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/>
        </p:nvSpPr>
        <p:spPr>
          <a:xfrm>
            <a:off x="191069" y="204716"/>
            <a:ext cx="6277970" cy="122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Integrantes:</a:t>
            </a:r>
            <a:endParaRPr sz="5400" b="1" i="0" u="none" strike="noStrike" cap="non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-1" y="818864"/>
            <a:ext cx="8543500" cy="615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MX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Juan David Beltrán</a:t>
            </a:r>
            <a:endParaRPr dirty="0"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MX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Wilmer Contreras</a:t>
            </a:r>
            <a:endParaRPr dirty="0"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MX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Miguel Ángel Pinzón Chávez</a:t>
            </a:r>
            <a:endParaRPr dirty="0"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MX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Jhonnier</a:t>
            </a:r>
            <a:r>
              <a:rPr lang="es-MX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Orlando Castro García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0" indent="-939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endParaRPr sz="3200" b="1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8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324" y="5561762"/>
            <a:ext cx="2225813" cy="118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Despliegue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9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5" action="ppaction://hlinkfile"/>
            <a:extLst>
              <a:ext uri="{FF2B5EF4-FFF2-40B4-BE49-F238E27FC236}">
                <a16:creationId xmlns:a16="http://schemas.microsoft.com/office/drawing/2014/main" id="{D50945EB-2010-4E4B-9BF2-C61E53F73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657" y="1796372"/>
            <a:ext cx="5448733" cy="27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9518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lt1"/>
                </a:solidFill>
              </a:rPr>
              <a:t>Mockup Del Sistema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9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Balsamiq Mockups 2020 Crack Download FREE – Mac Apps Stores">
            <a:hlinkClick r:id="rId5" action="ppaction://hlinkfile"/>
            <a:extLst>
              <a:ext uri="{FF2B5EF4-FFF2-40B4-BE49-F238E27FC236}">
                <a16:creationId xmlns:a16="http://schemas.microsoft.com/office/drawing/2014/main" id="{292F9D88-078B-4155-ACE8-AE3595E22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86" y="1990678"/>
            <a:ext cx="5324557" cy="28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86325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lt1"/>
                </a:solidFill>
              </a:rPr>
              <a:t>Modelo Entidad Relación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9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5" action="ppaction://hlinkfile"/>
            <a:extLst>
              <a:ext uri="{FF2B5EF4-FFF2-40B4-BE49-F238E27FC236}">
                <a16:creationId xmlns:a16="http://schemas.microsoft.com/office/drawing/2014/main" id="{3B2DEAA3-34F0-4EB3-A694-22306E921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486" y="902421"/>
            <a:ext cx="5291972" cy="403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07323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/>
        </p:nvSpPr>
        <p:spPr>
          <a:xfrm>
            <a:off x="1801504" y="2374710"/>
            <a:ext cx="5500048" cy="214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Fase De Implementación Y Desarrollo 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lt1"/>
                </a:solidFill>
              </a:rPr>
              <a:t>Aplicativo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0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D805972-4185-4C99-8360-6868925B3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399" y="1876540"/>
            <a:ext cx="5422410" cy="26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87885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/>
        </p:nvSpPr>
        <p:spPr>
          <a:xfrm>
            <a:off x="1801504" y="2374710"/>
            <a:ext cx="5500048" cy="214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Fase De Pruebas E </a:t>
            </a:r>
            <a:r>
              <a:rPr lang="es-MX" sz="4000" b="1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Implementacion</a:t>
            </a:r>
            <a:r>
              <a:rPr lang="es-MX" sz="4000" b="1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002692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Manual técnico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0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5" action="ppaction://hlinkfile"/>
            <a:extLst>
              <a:ext uri="{FF2B5EF4-FFF2-40B4-BE49-F238E27FC236}">
                <a16:creationId xmlns:a16="http://schemas.microsoft.com/office/drawing/2014/main" id="{AA219AFA-DCA4-4441-A1C7-2955E7288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6583" y="432840"/>
            <a:ext cx="4262721" cy="54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3598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Pruebas de caja blanca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0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5" action="ppaction://hlinkfile"/>
            <a:extLst>
              <a:ext uri="{FF2B5EF4-FFF2-40B4-BE49-F238E27FC236}">
                <a16:creationId xmlns:a16="http://schemas.microsoft.com/office/drawing/2014/main" id="{D5F48B87-78D5-4196-8A49-B7A1BE0B5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790" y="390549"/>
            <a:ext cx="4048844" cy="56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5751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-91021" y="688162"/>
            <a:ext cx="3812345" cy="548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4000" b="1" dirty="0">
                <a:solidFill>
                  <a:schemeClr val="lt1"/>
                </a:solidFill>
              </a:rPr>
              <a:t>Ficha técnica de hardware</a:t>
            </a:r>
            <a:endParaRPr sz="40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568287" y="3152632"/>
            <a:ext cx="1760561" cy="9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5" action="ppaction://hlinkfile"/>
            <a:extLst>
              <a:ext uri="{FF2B5EF4-FFF2-40B4-BE49-F238E27FC236}">
                <a16:creationId xmlns:a16="http://schemas.microsoft.com/office/drawing/2014/main" id="{2733ADC3-C501-4F12-8435-6703FD77D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586" y="446413"/>
            <a:ext cx="4180551" cy="54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8186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-91021" y="688162"/>
            <a:ext cx="3812345" cy="548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4000" b="1" dirty="0">
                <a:solidFill>
                  <a:schemeClr val="lt1"/>
                </a:solidFill>
              </a:rPr>
              <a:t> Guía Capacitación P.C.U</a:t>
            </a:r>
            <a:endParaRPr sz="40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568287" y="3152632"/>
            <a:ext cx="1760561" cy="9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5" action="ppaction://hlinkfile"/>
            <a:extLst>
              <a:ext uri="{FF2B5EF4-FFF2-40B4-BE49-F238E27FC236}">
                <a16:creationId xmlns:a16="http://schemas.microsoft.com/office/drawing/2014/main" id="{BC4008FA-62F6-4134-A8F2-5845D8597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872" y="688162"/>
            <a:ext cx="3812346" cy="49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002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/>
        </p:nvSpPr>
        <p:spPr>
          <a:xfrm>
            <a:off x="0" y="1"/>
            <a:ext cx="363030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 Generales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3630304" y="0"/>
            <a:ext cx="5513696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Programar un software web exclusivo para el gimnasio Gym, el cual permita administrar una base de datos generalizada y personalizada, que realice un cambio en la administración de información de los clientes y de los servicios brindados.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0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-91021" y="688162"/>
            <a:ext cx="3812345" cy="548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4000" b="1" dirty="0">
                <a:solidFill>
                  <a:schemeClr val="lt1"/>
                </a:solidFill>
              </a:rPr>
              <a:t> Guía Capacitación P.P.E.M I.C</a:t>
            </a:r>
            <a:endParaRPr sz="40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568287" y="3152632"/>
            <a:ext cx="1760561" cy="9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5" action="ppaction://hlinkfile"/>
            <a:extLst>
              <a:ext uri="{FF2B5EF4-FFF2-40B4-BE49-F238E27FC236}">
                <a16:creationId xmlns:a16="http://schemas.microsoft.com/office/drawing/2014/main" id="{CB7B857A-AB73-4237-9833-CF762A11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529" y="288506"/>
            <a:ext cx="4299695" cy="55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03289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-91021" y="688162"/>
            <a:ext cx="3812345" cy="548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4000" b="1" dirty="0">
                <a:solidFill>
                  <a:schemeClr val="lt1"/>
                </a:solidFill>
              </a:rPr>
              <a:t>Contrato De Mantenimiento</a:t>
            </a:r>
            <a:endParaRPr sz="40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568287" y="3152632"/>
            <a:ext cx="1760561" cy="9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5" action="ppaction://hlinkfile"/>
            <a:extLst>
              <a:ext uri="{FF2B5EF4-FFF2-40B4-BE49-F238E27FC236}">
                <a16:creationId xmlns:a16="http://schemas.microsoft.com/office/drawing/2014/main" id="{75E0D49D-E6C2-473A-A798-BE6D47599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991" y="189475"/>
            <a:ext cx="4048909" cy="57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39104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0" y="688161"/>
            <a:ext cx="3603009" cy="548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4000" b="1" dirty="0">
                <a:solidFill>
                  <a:schemeClr val="lt1"/>
                </a:solidFill>
              </a:rPr>
              <a:t>Contrato De Desarrollo De Software</a:t>
            </a:r>
            <a:endParaRPr sz="60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568287" y="3152632"/>
            <a:ext cx="1760561" cy="9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5" action="ppaction://hlinkfile"/>
            <a:extLst>
              <a:ext uri="{FF2B5EF4-FFF2-40B4-BE49-F238E27FC236}">
                <a16:creationId xmlns:a16="http://schemas.microsoft.com/office/drawing/2014/main" id="{737F46D3-0692-462B-A7C5-216CCF785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133" y="193703"/>
            <a:ext cx="4089569" cy="56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50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-91021" y="688162"/>
            <a:ext cx="3812345" cy="548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4000" b="1" dirty="0">
                <a:solidFill>
                  <a:schemeClr val="lt1"/>
                </a:solidFill>
              </a:rPr>
              <a:t> Informe Técnico</a:t>
            </a:r>
            <a:endParaRPr sz="40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568287" y="3152632"/>
            <a:ext cx="1760561" cy="9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5" action="ppaction://hlinkfile"/>
            <a:extLst>
              <a:ext uri="{FF2B5EF4-FFF2-40B4-BE49-F238E27FC236}">
                <a16:creationId xmlns:a16="http://schemas.microsoft.com/office/drawing/2014/main" id="{0AA539DD-26A7-44EF-97E0-D9D6841F1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323" y="529618"/>
            <a:ext cx="4032488" cy="52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4188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-167315" y="688162"/>
            <a:ext cx="3812345" cy="548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4000" b="1" dirty="0">
                <a:solidFill>
                  <a:schemeClr val="lt1"/>
                </a:solidFill>
              </a:rPr>
              <a:t> Negociación Tecnológica</a:t>
            </a:r>
            <a:endParaRPr sz="40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568287" y="3152632"/>
            <a:ext cx="1760561" cy="9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hlinkClick r:id="rId5" action="ppaction://hlinkfile"/>
            <a:extLst>
              <a:ext uri="{FF2B5EF4-FFF2-40B4-BE49-F238E27FC236}">
                <a16:creationId xmlns:a16="http://schemas.microsoft.com/office/drawing/2014/main" id="{AE9FDA42-7AD2-489E-8455-BCC0B1607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177" y="470869"/>
            <a:ext cx="4009220" cy="52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45213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0" y="382137"/>
            <a:ext cx="360300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Diccionario De Datos</a:t>
            </a:r>
            <a:endParaRPr sz="4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568287" y="3152632"/>
            <a:ext cx="1760561" cy="96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5" action="ppaction://hlinkfile"/>
            <a:extLst>
              <a:ext uri="{FF2B5EF4-FFF2-40B4-BE49-F238E27FC236}">
                <a16:creationId xmlns:a16="http://schemas.microsoft.com/office/drawing/2014/main" id="{4BAB5DCA-25A1-4CC9-8630-5F4E317D2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009" y="2280390"/>
            <a:ext cx="5442517" cy="229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9538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/>
        </p:nvSpPr>
        <p:spPr>
          <a:xfrm>
            <a:off x="1" y="0"/>
            <a:ext cx="363030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3630305" y="0"/>
            <a:ext cx="551369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Recolectar información acerca de los servicios brindados por el gimnasio, por medio de entrevistas presenciales. </a:t>
            </a:r>
            <a:endParaRPr/>
          </a:p>
          <a:p>
            <a:pPr marL="342900" marR="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el procedimiento de desarrollo del aplicativo web, aplicando los procedimientos vistos.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Complementar los conocimientos adquiridos ,con búsquedas mas profundas de  las aplicaciones usadas.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31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01328"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/>
        </p:nvSpPr>
        <p:spPr>
          <a:xfrm>
            <a:off x="300251" y="1091821"/>
            <a:ext cx="3002507" cy="477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-1" y="0"/>
            <a:ext cx="360300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603009" y="0"/>
            <a:ext cx="5540991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 el gimnasio Gym cuenta con varias sedes, las cuales cada una de ellas poseen un registro propio, esto genera deficiencia para los clientes debido a que el usuario únicamente se puede presentar a la sede en la cual se inscribió.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2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/>
        </p:nvSpPr>
        <p:spPr>
          <a:xfrm>
            <a:off x="0" y="0"/>
            <a:ext cx="360300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Alcance Del Proyecto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3727701" y="-240632"/>
            <a:ext cx="5292886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pretende desarrollar una pagina web que pueda ser usada por el gimnasio Gym, acomodándose a las necesidades del modulo de atención al cliente, en las diversas sedes a nivel Bogotá.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4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33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/>
        </p:nvSpPr>
        <p:spPr>
          <a:xfrm>
            <a:off x="0" y="0"/>
            <a:ext cx="363030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Justificación</a:t>
            </a:r>
            <a:endParaRPr sz="4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630304" y="0"/>
            <a:ext cx="5513696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realizar este proyecto, generamos ventajas para los clientes como el fácil ingreso a todas las instituciones, un mayor control de sus rutinas y eficiencia administrativa de los recursos y usuarios.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34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1827472" y="2361063"/>
            <a:ext cx="5501375" cy="214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Fase Análisis De Sistema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504967" y="2347414"/>
            <a:ext cx="1746914" cy="83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504967" y="2129051"/>
            <a:ext cx="2729552" cy="218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0" y="0"/>
            <a:ext cx="361665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lt1"/>
                </a:solidFill>
              </a:rPr>
              <a:t>Técnica De levantamiento De Información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3200" b="1"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Encuestas Y Entrevistas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6" descr="Resultado de imagen para SIGUIENTE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082" y="5674057"/>
            <a:ext cx="2225813" cy="118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>
            <a:hlinkClick r:id="rId5" action="ppaction://hlinkfil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5789" y="1748282"/>
            <a:ext cx="4930106" cy="336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ena201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344</Words>
  <Application>Microsoft Office PowerPoint</Application>
  <PresentationFormat>Presentación en pantalla (4:3)</PresentationFormat>
  <Paragraphs>55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Algerian</vt:lpstr>
      <vt:lpstr>Arial</vt:lpstr>
      <vt:lpstr>Calibri</vt:lpstr>
      <vt:lpstr>Noto Sans Symbols</vt:lpstr>
      <vt:lpstr>sena2017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</cp:lastModifiedBy>
  <cp:revision>13</cp:revision>
  <dcterms:modified xsi:type="dcterms:W3CDTF">2020-05-28T20:26:27Z</dcterms:modified>
</cp:coreProperties>
</file>